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524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52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054" autoAdjust="0"/>
  </p:normalViewPr>
  <p:slideViewPr>
    <p:cSldViewPr>
      <p:cViewPr>
        <p:scale>
          <a:sx n="90" d="100"/>
          <a:sy n="90" d="100"/>
        </p:scale>
        <p:origin x="2824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B8EB9-18BB-8045-8BD5-3C23CCC18FB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B2922-AB1D-6E43-9FAE-3B04E6182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350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4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18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879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74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468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609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6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8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86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598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21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6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8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DBE7-D409-4BCE-95A4-7F589FBB196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242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012"/>
            <a:ext cx="9144000" cy="5446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6238" y="0"/>
            <a:ext cx="9230237" cy="1478051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6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قيادة الخادم</a:t>
            </a:r>
            <a:endParaRPr lang="en-US" sz="6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EC03EE-109F-6CDF-1112-121239113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5"/>
            <a:ext cx="9252520" cy="1478051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21427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228600" y="567898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400" b="1" dirty="0"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400" b="1" dirty="0"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0"/>
            <a:ext cx="9220199" cy="1470025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6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قيادة الخادم</a:t>
            </a:r>
            <a:endParaRPr lang="en-US" sz="6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863"/>
            <a:ext cx="9144000" cy="54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7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قيادة</a:t>
            </a:r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الخادم</a:t>
            </a:r>
            <a:endParaRPr lang="en-US" sz="5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792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 </a:t>
            </a:r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القادة الخدَّام يحبُّون الآخَرين (يوحنا 13: 1-2)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إنَّهم يحبُّون الجميع محبةً غير مشروطة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إنَّهم يحبُّون الجميع محبةً كاملة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0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قيادة</a:t>
            </a:r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الخادم</a:t>
            </a:r>
            <a:endParaRPr lang="en-US" sz="5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305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</a:t>
            </a:r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القادة الخدَّام يخدمون الآخَرين (يوحنا 13: 3-5)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يأتي أمانهم الشخصي من علاقتهم بالمسيح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endParaRPr lang="en-US" sz="1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يأتي أمانهم الشخصي من ثقتهم بسيادة الله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5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قيادة</a:t>
            </a:r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الخادم</a:t>
            </a:r>
            <a:endParaRPr lang="en-US" sz="5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</a:t>
            </a:r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القادة الخدَّام يواجهون الآخَرين (يوحنا 13: 6-8)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إنَّهم يواجهون بمحبة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إنَّهم يواجهون بتواضع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قيادة</a:t>
            </a:r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الخادم</a:t>
            </a:r>
            <a:endParaRPr lang="en-US" sz="5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</a:t>
            </a:r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القادة الخدَّام يُصحِّحون الآخَرين (يوحنا 13: 9-11)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إنَّهم يُصحِّحون بسلطان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إنَّهم يُصحِّحون بغرض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1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قيادة</a:t>
            </a:r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الخادم</a:t>
            </a:r>
            <a:endParaRPr lang="en-US" sz="5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8601" y="1447800"/>
            <a:ext cx="9067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</a:t>
            </a:r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القادة الخدَّام قدوة ونموذج للآخَرين (يوحنا 13: 12-17)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إنَّهم يعرفون مَن هُم (هويَّتهم) في المسيح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إنَّهم يُقدِّمون الدعوة للآخَرين لكي يتبعوا قيادتهم.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إنَّهم يقفون في أوَّل الطابور لغسل أرجل الآخَرين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97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قيادة</a:t>
            </a:r>
            <a:r>
              <a:rPr lang="ar-JO" sz="5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الخادم</a:t>
            </a:r>
            <a:endParaRPr lang="en-US" sz="5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305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</a:t>
            </a:r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القادة الخدَّام يعرفون أتباعهم (يوحنا 13: 18-19)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sz="1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 </a:t>
            </a:r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القادة الخدَّام يقبلون الجميع كما يقبلنا </a:t>
            </a:r>
          </a:p>
          <a:p>
            <a:pPr algn="r" rtl="1"/>
            <a:r>
              <a:rPr lang="ar-JO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المسيح (يوحنا 13: 20)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25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1072582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256</Words>
  <Application>Microsoft Macintosh PowerPoint</Application>
  <PresentationFormat>On-screen Show (4:3)</PresentationFormat>
  <Paragraphs>40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قيادة الخادم</vt:lpstr>
      <vt:lpstr>قيادة الخادم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SERVANT LEADERSHIP</dc:title>
  <dc:creator>Scott Wooddell</dc:creator>
  <cp:lastModifiedBy>Rick Griffith</cp:lastModifiedBy>
  <cp:revision>15</cp:revision>
  <dcterms:created xsi:type="dcterms:W3CDTF">2016-11-17T20:09:59Z</dcterms:created>
  <dcterms:modified xsi:type="dcterms:W3CDTF">2023-05-11T13:54:30Z</dcterms:modified>
</cp:coreProperties>
</file>